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e69dba3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8e69dba3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8e69dba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8e69dba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aguajira.gov.co/web/attachments/article/46/345_Procedimiento%20Elaboraci%C3%B3n%20Plan%20de%20Contrataci%C3%B3n.pdf" TargetMode="External"/><Relationship Id="rId4" Type="http://schemas.openxmlformats.org/officeDocument/2006/relationships/hyperlink" Target="https://repository.ucatolica.edu.co/bitstream/10983/22579/1/ProyectoGrado-Licitaci%C3%B3n%20P%C3%BAblica%20con%20Blockchain.pdf" TargetMode="External"/><Relationship Id="rId5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asepyme.com/el-poder-de-las-preguntas-correcta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esquematización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0">
            <a:off x="298487" y="2034793"/>
            <a:ext cx="3468199" cy="27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https://www.laguajira.gov.co/web/attachments/article/46/345_Procedimiento%20Elaboraci%C3%B3n%20Plan%20de%20Contrataci%C3%B3n.pdf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https://www.powerdata.es/seguridad-de-datos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51635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25" y="1757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9500" y="32880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657800" y="300900"/>
            <a:ext cx="51744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525"/>
            <a:ext cx="3455324" cy="2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6425" y="2689275"/>
            <a:ext cx="26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https://www.freepik.es/vector-premium/gente-ilustracion-subiendo-escaleras-al-concepto-negocio-empresa-exito_8625752.htm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329100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Entrega de dotación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Evaluación de la 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Afiliaciones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Copias de cédulas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de ingreso a la compañía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Covid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Formato de contrato: Persona de Gestion de calidad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Contrato laboral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SIET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Nomina y liquidaciones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5131049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00" y="85475"/>
            <a:ext cx="4490325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000" y="2301523"/>
            <a:ext cx="4516008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998" y="2301525"/>
            <a:ext cx="4656276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974650"/>
            <a:ext cx="3561375" cy="26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84525" y="1166675"/>
            <a:ext cx="57603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526862"/>
            <a:ext cx="3926751" cy="24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742850" y="1824200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